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4" r:id="rId2"/>
    <p:sldId id="257" r:id="rId3"/>
    <p:sldId id="26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C2B"/>
    <a:srgbClr val="FECD15"/>
    <a:srgbClr val="D2060F"/>
    <a:srgbClr val="D02314"/>
    <a:srgbClr val="AF3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0CF8A-3089-43CB-8033-46ED2FBFA13B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A8CBA-390E-4F44-9D97-077E1B0524A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58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A8CBA-390E-4F44-9D97-077E1B0524A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3443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79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506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95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12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82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780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977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20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17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88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9017F-72E0-4C83-ACE0-D0E9240E2416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DC333-A32E-405F-9027-DF139C08D9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51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11">
            <a:extLst>
              <a:ext uri="{FF2B5EF4-FFF2-40B4-BE49-F238E27FC236}">
                <a16:creationId xmlns:a16="http://schemas.microsoft.com/office/drawing/2014/main" id="{204173E1-97A1-6D75-FF77-43530ADAFD83}"/>
              </a:ext>
            </a:extLst>
          </p:cNvPr>
          <p:cNvSpPr/>
          <p:nvPr/>
        </p:nvSpPr>
        <p:spPr>
          <a:xfrm>
            <a:off x="233680" y="1943501"/>
            <a:ext cx="11673840" cy="461665"/>
          </a:xfrm>
          <a:prstGeom prst="roundRect">
            <a:avLst/>
          </a:prstGeom>
          <a:solidFill>
            <a:srgbClr val="D0231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2DDDB5-5B27-A936-B2F4-CB94FCE869B3}"/>
              </a:ext>
            </a:extLst>
          </p:cNvPr>
          <p:cNvSpPr txBox="1"/>
          <p:nvPr/>
        </p:nvSpPr>
        <p:spPr>
          <a:xfrm>
            <a:off x="480762" y="1974278"/>
            <a:ext cx="1856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  <a:cs typeface="Times New Roman" panose="02020603050405020304" pitchFamily="18" charset="0"/>
              </a:rPr>
              <a:t>Paper ID : </a:t>
            </a:r>
            <a:r>
              <a:rPr lang="en-IN" sz="2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xxxx</a:t>
            </a:r>
            <a:endParaRPr lang="en-IN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8E8B4F-D66A-BF49-32D3-5B8265CD8BB2}"/>
              </a:ext>
            </a:extLst>
          </p:cNvPr>
          <p:cNvSpPr txBox="1"/>
          <p:nvPr/>
        </p:nvSpPr>
        <p:spPr>
          <a:xfrm>
            <a:off x="3263396" y="1943501"/>
            <a:ext cx="58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TITLE OF THE PAPER [24 Font]</a:t>
            </a:r>
            <a:endParaRPr lang="en-IN" sz="28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5D7C5D-E48F-EF43-905E-1AEF1F65223F}"/>
              </a:ext>
            </a:extLst>
          </p:cNvPr>
          <p:cNvSpPr txBox="1"/>
          <p:nvPr/>
        </p:nvSpPr>
        <p:spPr>
          <a:xfrm>
            <a:off x="8186224" y="2005056"/>
            <a:ext cx="3787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bg1"/>
                </a:solidFill>
                <a:cs typeface="Times New Roman" panose="02020603050405020304" pitchFamily="18" charset="0"/>
              </a:rPr>
              <a:t>All Authors’ Name [16 Font]</a:t>
            </a:r>
            <a:endParaRPr lang="en-IN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1B4503-ABD6-2C21-FD75-34797BBEE87E}"/>
              </a:ext>
            </a:extLst>
          </p:cNvPr>
          <p:cNvSpPr txBox="1"/>
          <p:nvPr/>
        </p:nvSpPr>
        <p:spPr>
          <a:xfrm>
            <a:off x="3484696" y="2466721"/>
            <a:ext cx="5364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Presenter [20 Font]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DF259-299E-AD20-96C4-402E7848E4DF}"/>
              </a:ext>
            </a:extLst>
          </p:cNvPr>
          <p:cNvSpPr txBox="1"/>
          <p:nvPr/>
        </p:nvSpPr>
        <p:spPr>
          <a:xfrm>
            <a:off x="4273539" y="2868508"/>
            <a:ext cx="3787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 of the Presenter [16 Font]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3AF584-3CA2-8807-7332-49F484099253}"/>
              </a:ext>
            </a:extLst>
          </p:cNvPr>
          <p:cNvSpPr txBox="1"/>
          <p:nvPr/>
        </p:nvSpPr>
        <p:spPr>
          <a:xfrm>
            <a:off x="3509378" y="3233718"/>
            <a:ext cx="536484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Institution Name</a:t>
            </a:r>
          </a:p>
          <a:p>
            <a:pPr algn="ctr"/>
            <a:r>
              <a:rPr lang="en-US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PPT should not be more than 10 slides</a:t>
            </a:r>
            <a:r>
              <a:rPr lang="en-I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Rectangle: Rounded Corners 32">
            <a:extLst>
              <a:ext uri="{FF2B5EF4-FFF2-40B4-BE49-F238E27FC236}">
                <a16:creationId xmlns:a16="http://schemas.microsoft.com/office/drawing/2014/main" id="{3CA0A2BE-0B50-DDE6-39B4-A485B8CA5696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solidFill>
            <a:srgbClr val="FECC2B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45BC3-391B-E7AF-BE74-752F3C3DD135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BB9305-F7ED-77E7-2101-4EAF1717EB66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Page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DD3BB3-0994-8327-0A29-866A282C949F}"/>
              </a:ext>
            </a:extLst>
          </p:cNvPr>
          <p:cNvSpPr txBox="1"/>
          <p:nvPr/>
        </p:nvSpPr>
        <p:spPr>
          <a:xfrm>
            <a:off x="3193953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ICAESIS 2026 | Mohan </a:t>
            </a:r>
            <a:r>
              <a:rPr lang="en-IN" sz="14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Babu</a:t>
            </a:r>
            <a:r>
              <a:rPr lang="en-IN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 University  | October 29-31,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21DD0F-4406-6FEF-BDA8-227F239E3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618" y="117440"/>
            <a:ext cx="1084992" cy="59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8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76D0F-D3E3-EFC7-0E6D-F36777501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31A221-FB2F-5C0B-B0AA-2C4642CE9480}"/>
              </a:ext>
            </a:extLst>
          </p:cNvPr>
          <p:cNvSpPr/>
          <p:nvPr/>
        </p:nvSpPr>
        <p:spPr>
          <a:xfrm>
            <a:off x="0" y="329653"/>
            <a:ext cx="9814560" cy="57934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160" y="212984"/>
            <a:ext cx="1410706" cy="812689"/>
          </a:xfrm>
          <a:prstGeom prst="rect">
            <a:avLst/>
          </a:prstGeom>
        </p:spPr>
      </p:pic>
      <p:sp>
        <p:nvSpPr>
          <p:cNvPr id="22" name="Rectangle: Rounded Corners 32">
            <a:extLst>
              <a:ext uri="{FF2B5EF4-FFF2-40B4-BE49-F238E27FC236}">
                <a16:creationId xmlns:a16="http://schemas.microsoft.com/office/drawing/2014/main" id="{3CA0A2BE-0B50-DDE6-39B4-A485B8CA5696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solidFill>
            <a:srgbClr val="FECD15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745BC3-391B-E7AF-BE74-752F3C3DD135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BB9305-F7ED-77E7-2101-4EAF1717EB66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Page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DD3BB3-0994-8327-0A29-866A282C949F}"/>
              </a:ext>
            </a:extLst>
          </p:cNvPr>
          <p:cNvSpPr txBox="1"/>
          <p:nvPr/>
        </p:nvSpPr>
        <p:spPr>
          <a:xfrm>
            <a:off x="3193953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ICAESIS 2026 | Mohan Babu University  | October 29-31,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EB6CD4-BBA2-3680-6783-70BA84D4688F}"/>
              </a:ext>
            </a:extLst>
          </p:cNvPr>
          <p:cNvSpPr txBox="1"/>
          <p:nvPr/>
        </p:nvSpPr>
        <p:spPr>
          <a:xfrm>
            <a:off x="143738" y="329653"/>
            <a:ext cx="2902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25284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32">
            <a:extLst>
              <a:ext uri="{FF2B5EF4-FFF2-40B4-BE49-F238E27FC236}">
                <a16:creationId xmlns:a16="http://schemas.microsoft.com/office/drawing/2014/main" id="{3CA0A2BE-0B50-DDE6-39B4-A485B8CA5696}"/>
              </a:ext>
            </a:extLst>
          </p:cNvPr>
          <p:cNvSpPr/>
          <p:nvPr/>
        </p:nvSpPr>
        <p:spPr>
          <a:xfrm>
            <a:off x="-1" y="6495029"/>
            <a:ext cx="12192000" cy="400110"/>
          </a:xfrm>
          <a:prstGeom prst="roundRect">
            <a:avLst/>
          </a:prstGeom>
          <a:solidFill>
            <a:srgbClr val="FECC2B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45BC3-391B-E7AF-BE74-752F3C3DD135}"/>
              </a:ext>
            </a:extLst>
          </p:cNvPr>
          <p:cNvSpPr txBox="1"/>
          <p:nvPr/>
        </p:nvSpPr>
        <p:spPr>
          <a:xfrm>
            <a:off x="-98057" y="6511311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BB9305-F7ED-77E7-2101-4EAF1717EB66}"/>
              </a:ext>
            </a:extLst>
          </p:cNvPr>
          <p:cNvSpPr txBox="1"/>
          <p:nvPr/>
        </p:nvSpPr>
        <p:spPr>
          <a:xfrm>
            <a:off x="11179544" y="6550223"/>
            <a:ext cx="101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cs typeface="Times New Roman" panose="02020603050405020304" pitchFamily="18" charset="0"/>
              </a:rPr>
              <a:t>Page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DD3BB3-0994-8327-0A29-866A282C949F}"/>
              </a:ext>
            </a:extLst>
          </p:cNvPr>
          <p:cNvSpPr txBox="1"/>
          <p:nvPr/>
        </p:nvSpPr>
        <p:spPr>
          <a:xfrm>
            <a:off x="3193953" y="6530099"/>
            <a:ext cx="5804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ICAESIS 2026 | Mohan </a:t>
            </a:r>
            <a:r>
              <a:rPr lang="en-IN" sz="14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Babu</a:t>
            </a:r>
            <a:r>
              <a:rPr lang="en-IN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 University  | October 29-31, 2026</a:t>
            </a:r>
          </a:p>
        </p:txBody>
      </p:sp>
      <p:sp>
        <p:nvSpPr>
          <p:cNvPr id="19" name="Rectangle: Rounded Corners 11">
            <a:extLst>
              <a:ext uri="{FF2B5EF4-FFF2-40B4-BE49-F238E27FC236}">
                <a16:creationId xmlns:a16="http://schemas.microsoft.com/office/drawing/2014/main" id="{35AA38BE-45D0-05A2-A6A8-5C819F0C5B4D}"/>
              </a:ext>
            </a:extLst>
          </p:cNvPr>
          <p:cNvSpPr/>
          <p:nvPr/>
        </p:nvSpPr>
        <p:spPr>
          <a:xfrm>
            <a:off x="3281266" y="1965839"/>
            <a:ext cx="5811519" cy="202184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CACC1E-2EC2-A3A7-E70E-3E11309EF465}"/>
              </a:ext>
            </a:extLst>
          </p:cNvPr>
          <p:cNvSpPr txBox="1"/>
          <p:nvPr/>
        </p:nvSpPr>
        <p:spPr>
          <a:xfrm>
            <a:off x="5380709" y="2136729"/>
            <a:ext cx="2168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bg1"/>
                </a:solidFill>
              </a:rPr>
              <a:t>Paper ID : XXXX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1B2CC-EFF0-E0BF-8925-3992D387B377}"/>
              </a:ext>
            </a:extLst>
          </p:cNvPr>
          <p:cNvSpPr txBox="1"/>
          <p:nvPr/>
        </p:nvSpPr>
        <p:spPr>
          <a:xfrm>
            <a:off x="3650255" y="3205738"/>
            <a:ext cx="5073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accent4"/>
                </a:solidFill>
              </a:rPr>
              <a:t>Any Query!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1959DC-2C3D-7FE1-04D1-D65F452701AF}"/>
              </a:ext>
            </a:extLst>
          </p:cNvPr>
          <p:cNvSpPr/>
          <p:nvPr/>
        </p:nvSpPr>
        <p:spPr>
          <a:xfrm>
            <a:off x="4615793" y="2440712"/>
            <a:ext cx="31424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44E58C-2870-BE9D-92FB-F3E6CD8CE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618" y="117440"/>
            <a:ext cx="1084992" cy="59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32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268</TotalTime>
  <Words>105</Words>
  <Application>Microsoft Office PowerPoint</Application>
  <PresentationFormat>Widescreen</PresentationFormat>
  <Paragraphs>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LIZA DEBBARMA</dc:creator>
  <cp:lastModifiedBy>Busireddy Hemanth Kumar</cp:lastModifiedBy>
  <cp:revision>37</cp:revision>
  <dcterms:created xsi:type="dcterms:W3CDTF">2025-04-27T10:39:26Z</dcterms:created>
  <dcterms:modified xsi:type="dcterms:W3CDTF">2026-10-16T01:35:09Z</dcterms:modified>
</cp:coreProperties>
</file>