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32918400" cy="43891200"/>
  <p:notesSz cx="6858000" cy="9144000"/>
  <p:defaultTextStyle>
    <a:defPPr>
      <a:defRPr lang="en-US"/>
    </a:defPPr>
    <a:lvl1pPr marL="0" algn="l" defTabSz="418951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94754" algn="l" defTabSz="418951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89510" algn="l" defTabSz="418951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84264" algn="l" defTabSz="418951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79020" algn="l" defTabSz="418951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73773" algn="l" defTabSz="418951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68529" algn="l" defTabSz="418951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63283" algn="l" defTabSz="418951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58039" algn="l" defTabSz="418951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353"/>
    <a:srgbClr val="0555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16" autoAdjust="0"/>
  </p:normalViewPr>
  <p:slideViewPr>
    <p:cSldViewPr>
      <p:cViewPr>
        <p:scale>
          <a:sx n="33" d="100"/>
          <a:sy n="33" d="100"/>
        </p:scale>
        <p:origin x="384" y="48"/>
      </p:cViewPr>
      <p:guideLst>
        <p:guide orient="horz" pos="13824"/>
        <p:guide pos="10368"/>
      </p:guideLst>
    </p:cSldViewPr>
  </p:slideViewPr>
  <p:notesTextViewPr>
    <p:cViewPr>
      <p:scale>
        <a:sx n="33" d="100"/>
        <a:sy n="33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488D9-C9B8-47E5-B2FF-8650D1C870BC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1CD24-C86B-495C-A26C-182860344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122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8951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94754" algn="l" defTabSz="418951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89510" algn="l" defTabSz="418951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84264" algn="l" defTabSz="418951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79020" algn="l" defTabSz="418951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73773" algn="l" defTabSz="418951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68529" algn="l" defTabSz="418951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63283" algn="l" defTabSz="418951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58039" algn="l" defTabSz="418951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3634730"/>
            <a:ext cx="27980640" cy="94081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3"/>
            <a:ext cx="23042880" cy="112166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94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89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84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7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73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6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63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58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64"/>
            <a:ext cx="27980640" cy="8717282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68"/>
            <a:ext cx="27980640" cy="9601198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94754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89510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8426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7902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7377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6852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6328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5803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4442" y="14792967"/>
            <a:ext cx="10835640" cy="41838881"/>
          </a:xfrm>
        </p:spPr>
        <p:txBody>
          <a:bodyPr/>
          <a:lstStyle>
            <a:lvl1pPr>
              <a:defRPr sz="12800"/>
            </a:lvl1pPr>
            <a:lvl2pPr>
              <a:defRPr sz="111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2" y="14792967"/>
            <a:ext cx="10835640" cy="41838881"/>
          </a:xfrm>
        </p:spPr>
        <p:txBody>
          <a:bodyPr/>
          <a:lstStyle>
            <a:lvl1pPr>
              <a:defRPr sz="12800"/>
            </a:lvl1pPr>
            <a:lvl2pPr>
              <a:defRPr sz="111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1"/>
            <a:ext cx="29626560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4" y="9824723"/>
            <a:ext cx="14544677" cy="4094479"/>
          </a:xfrm>
        </p:spPr>
        <p:txBody>
          <a:bodyPr anchor="b"/>
          <a:lstStyle>
            <a:lvl1pPr marL="0" indent="0">
              <a:buNone/>
              <a:defRPr sz="11100" b="1"/>
            </a:lvl1pPr>
            <a:lvl2pPr marL="2094754" indent="0">
              <a:buNone/>
              <a:defRPr sz="9100" b="1"/>
            </a:lvl2pPr>
            <a:lvl3pPr marL="4189510" indent="0">
              <a:buNone/>
              <a:defRPr sz="8200" b="1"/>
            </a:lvl3pPr>
            <a:lvl4pPr marL="6284264" indent="0">
              <a:buNone/>
              <a:defRPr sz="7300" b="1"/>
            </a:lvl4pPr>
            <a:lvl5pPr marL="8379020" indent="0">
              <a:buNone/>
              <a:defRPr sz="7300" b="1"/>
            </a:lvl5pPr>
            <a:lvl6pPr marL="10473773" indent="0">
              <a:buNone/>
              <a:defRPr sz="7300" b="1"/>
            </a:lvl6pPr>
            <a:lvl7pPr marL="12568529" indent="0">
              <a:buNone/>
              <a:defRPr sz="7300" b="1"/>
            </a:lvl7pPr>
            <a:lvl8pPr marL="14663283" indent="0">
              <a:buNone/>
              <a:defRPr sz="7300" b="1"/>
            </a:lvl8pPr>
            <a:lvl9pPr marL="16758039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4" y="13919200"/>
            <a:ext cx="14544677" cy="25288244"/>
          </a:xfrm>
        </p:spPr>
        <p:txBody>
          <a:bodyPr/>
          <a:lstStyle>
            <a:lvl1pPr>
              <a:defRPr sz="111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5" y="9824723"/>
            <a:ext cx="14550388" cy="4094479"/>
          </a:xfrm>
        </p:spPr>
        <p:txBody>
          <a:bodyPr anchor="b"/>
          <a:lstStyle>
            <a:lvl1pPr marL="0" indent="0">
              <a:buNone/>
              <a:defRPr sz="11100" b="1"/>
            </a:lvl1pPr>
            <a:lvl2pPr marL="2094754" indent="0">
              <a:buNone/>
              <a:defRPr sz="9100" b="1"/>
            </a:lvl2pPr>
            <a:lvl3pPr marL="4189510" indent="0">
              <a:buNone/>
              <a:defRPr sz="8200" b="1"/>
            </a:lvl3pPr>
            <a:lvl4pPr marL="6284264" indent="0">
              <a:buNone/>
              <a:defRPr sz="7300" b="1"/>
            </a:lvl4pPr>
            <a:lvl5pPr marL="8379020" indent="0">
              <a:buNone/>
              <a:defRPr sz="7300" b="1"/>
            </a:lvl5pPr>
            <a:lvl6pPr marL="10473773" indent="0">
              <a:buNone/>
              <a:defRPr sz="7300" b="1"/>
            </a:lvl6pPr>
            <a:lvl7pPr marL="12568529" indent="0">
              <a:buNone/>
              <a:defRPr sz="7300" b="1"/>
            </a:lvl7pPr>
            <a:lvl8pPr marL="14663283" indent="0">
              <a:buNone/>
              <a:defRPr sz="7300" b="1"/>
            </a:lvl8pPr>
            <a:lvl9pPr marL="16758039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5" y="13919200"/>
            <a:ext cx="14550388" cy="25288244"/>
          </a:xfrm>
        </p:spPr>
        <p:txBody>
          <a:bodyPr/>
          <a:lstStyle>
            <a:lvl1pPr>
              <a:defRPr sz="111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4" y="1747520"/>
            <a:ext cx="10829927" cy="743712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1" y="1747525"/>
            <a:ext cx="18402302" cy="37459924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1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4" y="9184643"/>
            <a:ext cx="10829927" cy="30022804"/>
          </a:xfrm>
        </p:spPr>
        <p:txBody>
          <a:bodyPr/>
          <a:lstStyle>
            <a:lvl1pPr marL="0" indent="0">
              <a:buNone/>
              <a:defRPr sz="6400"/>
            </a:lvl1pPr>
            <a:lvl2pPr marL="2094754" indent="0">
              <a:buNone/>
              <a:defRPr sz="5500"/>
            </a:lvl2pPr>
            <a:lvl3pPr marL="4189510" indent="0">
              <a:buNone/>
              <a:defRPr sz="4600"/>
            </a:lvl3pPr>
            <a:lvl4pPr marL="6284264" indent="0">
              <a:buNone/>
              <a:defRPr sz="4200"/>
            </a:lvl4pPr>
            <a:lvl5pPr marL="8379020" indent="0">
              <a:buNone/>
              <a:defRPr sz="4200"/>
            </a:lvl5pPr>
            <a:lvl6pPr marL="10473773" indent="0">
              <a:buNone/>
              <a:defRPr sz="4200"/>
            </a:lvl6pPr>
            <a:lvl7pPr marL="12568529" indent="0">
              <a:buNone/>
              <a:defRPr sz="4200"/>
            </a:lvl7pPr>
            <a:lvl8pPr marL="14663283" indent="0">
              <a:buNone/>
              <a:defRPr sz="4200"/>
            </a:lvl8pPr>
            <a:lvl9pPr marL="16758039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30723840"/>
            <a:ext cx="19751040" cy="362712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3921757"/>
            <a:ext cx="19751040" cy="26334720"/>
          </a:xfrm>
        </p:spPr>
        <p:txBody>
          <a:bodyPr/>
          <a:lstStyle>
            <a:lvl1pPr marL="0" indent="0">
              <a:buNone/>
              <a:defRPr sz="14600"/>
            </a:lvl1pPr>
            <a:lvl2pPr marL="2094754" indent="0">
              <a:buNone/>
              <a:defRPr sz="12800"/>
            </a:lvl2pPr>
            <a:lvl3pPr marL="4189510" indent="0">
              <a:buNone/>
              <a:defRPr sz="11100"/>
            </a:lvl3pPr>
            <a:lvl4pPr marL="6284264" indent="0">
              <a:buNone/>
              <a:defRPr sz="9100"/>
            </a:lvl4pPr>
            <a:lvl5pPr marL="8379020" indent="0">
              <a:buNone/>
              <a:defRPr sz="9100"/>
            </a:lvl5pPr>
            <a:lvl6pPr marL="10473773" indent="0">
              <a:buNone/>
              <a:defRPr sz="9100"/>
            </a:lvl6pPr>
            <a:lvl7pPr marL="12568529" indent="0">
              <a:buNone/>
              <a:defRPr sz="9100"/>
            </a:lvl7pPr>
            <a:lvl8pPr marL="14663283" indent="0">
              <a:buNone/>
              <a:defRPr sz="9100"/>
            </a:lvl8pPr>
            <a:lvl9pPr marL="16758039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34350964"/>
            <a:ext cx="19751040" cy="5151116"/>
          </a:xfrm>
        </p:spPr>
        <p:txBody>
          <a:bodyPr/>
          <a:lstStyle>
            <a:lvl1pPr marL="0" indent="0">
              <a:buNone/>
              <a:defRPr sz="6400"/>
            </a:lvl1pPr>
            <a:lvl2pPr marL="2094754" indent="0">
              <a:buNone/>
              <a:defRPr sz="5500"/>
            </a:lvl2pPr>
            <a:lvl3pPr marL="4189510" indent="0">
              <a:buNone/>
              <a:defRPr sz="4600"/>
            </a:lvl3pPr>
            <a:lvl4pPr marL="6284264" indent="0">
              <a:buNone/>
              <a:defRPr sz="4200"/>
            </a:lvl4pPr>
            <a:lvl5pPr marL="8379020" indent="0">
              <a:buNone/>
              <a:defRPr sz="4200"/>
            </a:lvl5pPr>
            <a:lvl6pPr marL="10473773" indent="0">
              <a:buNone/>
              <a:defRPr sz="4200"/>
            </a:lvl6pPr>
            <a:lvl7pPr marL="12568529" indent="0">
              <a:buNone/>
              <a:defRPr sz="4200"/>
            </a:lvl7pPr>
            <a:lvl8pPr marL="14663283" indent="0">
              <a:buNone/>
              <a:defRPr sz="4200"/>
            </a:lvl8pPr>
            <a:lvl9pPr marL="16758039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899379" y="2540001"/>
            <a:ext cx="5554982" cy="540918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4444" y="2540001"/>
            <a:ext cx="16116302" cy="540918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86700" y="2826327"/>
            <a:ext cx="17487900" cy="4156364"/>
          </a:xfrm>
          <a:prstGeom prst="rect">
            <a:avLst/>
          </a:prstGeom>
        </p:spPr>
        <p:txBody>
          <a:bodyPr vert="horz" lIns="418952" tIns="209476" rIns="418952" bIns="209476" rtlCol="0" anchor="ctr">
            <a:normAutofit/>
          </a:bodyPr>
          <a:lstStyle/>
          <a:p>
            <a:r>
              <a:rPr lang="en-US" dirty="0"/>
              <a:t>Title of poster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0241284"/>
            <a:ext cx="29626560" cy="28966163"/>
          </a:xfrm>
          <a:prstGeom prst="rect">
            <a:avLst/>
          </a:prstGeom>
        </p:spPr>
        <p:txBody>
          <a:bodyPr vert="horz" lIns="418952" tIns="209476" rIns="418952" bIns="20947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40680644"/>
            <a:ext cx="7680960" cy="2336801"/>
          </a:xfrm>
          <a:prstGeom prst="rect">
            <a:avLst/>
          </a:prstGeom>
        </p:spPr>
        <p:txBody>
          <a:bodyPr vert="horz" lIns="418952" tIns="209476" rIns="418952" bIns="209476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7AEF1-B625-4334-B71A-F25D760AFEE2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40680644"/>
            <a:ext cx="10424160" cy="2336801"/>
          </a:xfrm>
          <a:prstGeom prst="rect">
            <a:avLst/>
          </a:prstGeom>
        </p:spPr>
        <p:txBody>
          <a:bodyPr vert="horz" lIns="418952" tIns="209476" rIns="418952" bIns="209476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40680644"/>
            <a:ext cx="7680960" cy="2336801"/>
          </a:xfrm>
          <a:prstGeom prst="rect">
            <a:avLst/>
          </a:prstGeom>
        </p:spPr>
        <p:txBody>
          <a:bodyPr vert="horz" lIns="418952" tIns="209476" rIns="418952" bIns="209476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8E785-C42F-4BA2-8928-1A3BB047B4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8951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71066" indent="-1571066" algn="l" defTabSz="4189510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403975" indent="-1309222" algn="l" defTabSz="4189510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36887" indent="-1047377" algn="l" defTabSz="4189510" rtl="0" eaLnBrk="1" latinLnBrk="0" hangingPunct="1">
        <a:spcBef>
          <a:spcPct val="20000"/>
        </a:spcBef>
        <a:buFont typeface="Arial" pitchFamily="34" charset="0"/>
        <a:buChar char="•"/>
        <a:defRPr sz="11100" kern="1200">
          <a:solidFill>
            <a:schemeClr val="tx1"/>
          </a:solidFill>
          <a:latin typeface="+mn-lt"/>
          <a:ea typeface="+mn-ea"/>
          <a:cs typeface="+mn-cs"/>
        </a:defRPr>
      </a:lvl3pPr>
      <a:lvl4pPr marL="7331643" indent="-1047377" algn="l" defTabSz="4189510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426397" indent="-1047377" algn="l" defTabSz="4189510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521150" indent="-1047377" algn="l" defTabSz="4189510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615906" indent="-1047377" algn="l" defTabSz="4189510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710660" indent="-1047377" algn="l" defTabSz="4189510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805416" indent="-1047377" algn="l" defTabSz="4189510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8951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94754" algn="l" defTabSz="418951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89510" algn="l" defTabSz="418951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84264" algn="l" defTabSz="418951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79020" algn="l" defTabSz="418951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73773" algn="l" defTabSz="418951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68529" algn="l" defTabSz="418951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63283" algn="l" defTabSz="418951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58039" algn="l" defTabSz="418951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2" descr="Fig. 1. - Charging level as per IEC standards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AutoShape 5" descr="https://ieeexplore.ieee.org/mediastore_new/IEEE/content/media/28/9246608/9197620/tomar14-3024165-large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AutoShape 7" descr="https://ieeexplore.ieee.org/mediastore_new/IEEE/content/media/28/9246608/9197620/tomar15-3024165-large.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AutoShape 9" descr="https://ieeexplore.ieee.org/mediastore_new/IEEE/content/media/28/9246608/9197620/tomar4-3024165-large.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3B2351-6471-030E-03E1-2B11C6D785F3}"/>
              </a:ext>
            </a:extLst>
          </p:cNvPr>
          <p:cNvSpPr txBox="1"/>
          <p:nvPr/>
        </p:nvSpPr>
        <p:spPr>
          <a:xfrm>
            <a:off x="28346400" y="5410200"/>
            <a:ext cx="40550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Paper ID: </a:t>
            </a:r>
            <a:r>
              <a:rPr lang="en-US" sz="4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</a:t>
            </a:r>
            <a:endParaRPr lang="en-IN" sz="44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E63870-89B8-93D7-90CF-2A15A005BFEA}"/>
              </a:ext>
            </a:extLst>
          </p:cNvPr>
          <p:cNvSpPr txBox="1"/>
          <p:nvPr/>
        </p:nvSpPr>
        <p:spPr>
          <a:xfrm>
            <a:off x="5590494" y="6071246"/>
            <a:ext cx="21542969" cy="1320154"/>
          </a:xfrm>
          <a:prstGeom prst="rect">
            <a:avLst/>
          </a:prstGeom>
          <a:noFill/>
          <a:ln>
            <a:noFill/>
          </a:ln>
        </p:spPr>
        <p:txBody>
          <a:bodyPr wrap="square" lIns="202128" tIns="101064" rIns="202128" bIns="101064" rtlCol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dirty="0">
                <a:solidFill>
                  <a:schemeClr val="bg1"/>
                </a:solidFill>
                <a:latin typeface="Helvetica" pitchFamily="2" charset="0"/>
                <a:ea typeface="Times New Roman"/>
                <a:cs typeface="Times New Roman"/>
                <a:sym typeface="Times New Roman"/>
              </a:rPr>
              <a:t>TITLE OF THE PAPER</a:t>
            </a:r>
            <a:endParaRPr lang="en-US" sz="50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B684A06-5762-4BC5-FBB1-1F2A2DFE5A07}"/>
              </a:ext>
            </a:extLst>
          </p:cNvPr>
          <p:cNvSpPr txBox="1"/>
          <p:nvPr/>
        </p:nvSpPr>
        <p:spPr>
          <a:xfrm>
            <a:off x="4724400" y="7086600"/>
            <a:ext cx="23579779" cy="833176"/>
          </a:xfrm>
          <a:prstGeom prst="rect">
            <a:avLst/>
          </a:prstGeom>
          <a:noFill/>
          <a:ln>
            <a:noFill/>
          </a:ln>
        </p:spPr>
        <p:txBody>
          <a:bodyPr wrap="square" lIns="202128" tIns="101064" rIns="202128" bIns="101064" rtlCol="0">
            <a:noAutofit/>
          </a:bodyPr>
          <a:lstStyle/>
          <a:p>
            <a:pPr algn="ctr"/>
            <a:r>
              <a:rPr lang="en-US" sz="4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of the Authors</a:t>
            </a:r>
          </a:p>
        </p:txBody>
      </p:sp>
      <p:sp>
        <p:nvSpPr>
          <p:cNvPr id="2" name="AutoShape 2" descr="Fig. 1. - Charging level as per IEC standards.">
            <a:extLst>
              <a:ext uri="{FF2B5EF4-FFF2-40B4-BE49-F238E27FC236}">
                <a16:creationId xmlns:a16="http://schemas.microsoft.com/office/drawing/2014/main" id="{28ADE669-9FF5-7035-2FBE-E34389D5E3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5" descr="https://ieeexplore.ieee.org/mediastore_new/IEEE/content/media/28/9246608/9197620/tomar14-3024165-large.gif">
            <a:extLst>
              <a:ext uri="{FF2B5EF4-FFF2-40B4-BE49-F238E27FC236}">
                <a16:creationId xmlns:a16="http://schemas.microsoft.com/office/drawing/2014/main" id="{D2CCE427-F689-DB4F-C021-D2D84CD71C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7" descr="https://ieeexplore.ieee.org/mediastore_new/IEEE/content/media/28/9246608/9197620/tomar15-3024165-large.gif">
            <a:extLst>
              <a:ext uri="{FF2B5EF4-FFF2-40B4-BE49-F238E27FC236}">
                <a16:creationId xmlns:a16="http://schemas.microsoft.com/office/drawing/2014/main" id="{A28FEC35-8C98-F25B-1609-3F0D80DC53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9" descr="https://ieeexplore.ieee.org/mediastore_new/IEEE/content/media/28/9246608/9197620/tomar4-3024165-large.gif">
            <a:extLst>
              <a:ext uri="{FF2B5EF4-FFF2-40B4-BE49-F238E27FC236}">
                <a16:creationId xmlns:a16="http://schemas.microsoft.com/office/drawing/2014/main" id="{0FD5AEE0-9EFA-7302-FECF-43342B939C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CE4F40-C6AA-9505-A4E1-65EDB7998943}"/>
              </a:ext>
            </a:extLst>
          </p:cNvPr>
          <p:cNvCxnSpPr>
            <a:cxnSpLocks/>
          </p:cNvCxnSpPr>
          <p:nvPr/>
        </p:nvCxnSpPr>
        <p:spPr>
          <a:xfrm>
            <a:off x="-30986" y="9144000"/>
            <a:ext cx="32949386" cy="0"/>
          </a:xfrm>
          <a:prstGeom prst="line">
            <a:avLst/>
          </a:prstGeom>
          <a:ln w="17780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B2441B6-2277-C3F6-73F4-327F20F9F387}"/>
              </a:ext>
            </a:extLst>
          </p:cNvPr>
          <p:cNvSpPr/>
          <p:nvPr/>
        </p:nvSpPr>
        <p:spPr>
          <a:xfrm>
            <a:off x="0" y="7936"/>
            <a:ext cx="32949386" cy="43883264"/>
          </a:xfrm>
          <a:prstGeom prst="rect">
            <a:avLst/>
          </a:prstGeom>
          <a:noFill/>
          <a:ln w="177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BBC13C-6C2F-2B97-FA1E-72FB36916F59}"/>
              </a:ext>
            </a:extLst>
          </p:cNvPr>
          <p:cNvCxnSpPr>
            <a:cxnSpLocks/>
          </p:cNvCxnSpPr>
          <p:nvPr/>
        </p:nvCxnSpPr>
        <p:spPr>
          <a:xfrm>
            <a:off x="16474691" y="9083041"/>
            <a:ext cx="0" cy="34800223"/>
          </a:xfrm>
          <a:prstGeom prst="line">
            <a:avLst/>
          </a:prstGeom>
          <a:ln w="10160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5019F94-B552-B952-AAE0-DE1ECB374719}"/>
              </a:ext>
            </a:extLst>
          </p:cNvPr>
          <p:cNvSpPr txBox="1"/>
          <p:nvPr/>
        </p:nvSpPr>
        <p:spPr>
          <a:xfrm>
            <a:off x="-1" y="43129080"/>
            <a:ext cx="32918401" cy="86177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Conference on Advanced Engineering for Sustainable and Integrated Systems (ICAESIS-2026)</a:t>
            </a:r>
          </a:p>
        </p:txBody>
      </p:sp>
      <p:sp>
        <p:nvSpPr>
          <p:cNvPr id="11" name="Google Shape;110;p1">
            <a:extLst>
              <a:ext uri="{FF2B5EF4-FFF2-40B4-BE49-F238E27FC236}">
                <a16:creationId xmlns:a16="http://schemas.microsoft.com/office/drawing/2014/main" id="{A6BBB336-F5AB-0286-CDD2-2EC442AB4C53}"/>
              </a:ext>
            </a:extLst>
          </p:cNvPr>
          <p:cNvSpPr/>
          <p:nvPr/>
        </p:nvSpPr>
        <p:spPr>
          <a:xfrm>
            <a:off x="5470322" y="9540241"/>
            <a:ext cx="5616768" cy="9756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rgbClr val="0432FF"/>
                </a:solidFill>
                <a:latin typeface="Helvetica" pitchFamily="2" charset="0"/>
                <a:cs typeface="Times New Roman" panose="02020603050405020304" pitchFamily="18" charset="0"/>
                <a:sym typeface="Calibri"/>
              </a:rPr>
              <a:t>Abstract</a:t>
            </a:r>
            <a:endParaRPr sz="5400" b="1" dirty="0">
              <a:solidFill>
                <a:srgbClr val="0432FF"/>
              </a:solidFill>
              <a:latin typeface="Helvetica" pitchFamily="2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0BD08A-B6BB-4BBE-DEAB-B356E623279C}"/>
              </a:ext>
            </a:extLst>
          </p:cNvPr>
          <p:cNvSpPr txBox="1"/>
          <p:nvPr/>
        </p:nvSpPr>
        <p:spPr>
          <a:xfrm>
            <a:off x="307975" y="10572305"/>
            <a:ext cx="15922618" cy="8956298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zh-CN" sz="3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This is the template for preparation of posters for International Conference on Advanced Engineering for Sustainable and Integrated Systems (ICAESIS-2026). Please use this document as a template to form the poster (A0 Size) in which you can type your own text. (Font style: Times New Roman, Font size: 32, single-spaced, Font color: Black) and paste figures. </a:t>
            </a:r>
            <a:r>
              <a:rPr lang="en-GB" altLang="zh-CN" sz="3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For figure titles use, </a:t>
            </a:r>
            <a:r>
              <a:rPr lang="en-US" altLang="zh-CN" sz="3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Font style: Times New Roman and Font size: 26.</a:t>
            </a:r>
          </a:p>
          <a:p>
            <a:pPr algn="just">
              <a:defRPr/>
            </a:pPr>
            <a:endParaRPr lang="en-US" altLang="zh-CN" sz="36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36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36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36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36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36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36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36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3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n-US" altLang="zh-CN" sz="3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Google Shape;110;p1">
            <a:extLst>
              <a:ext uri="{FF2B5EF4-FFF2-40B4-BE49-F238E27FC236}">
                <a16:creationId xmlns:a16="http://schemas.microsoft.com/office/drawing/2014/main" id="{0E4A4D70-4875-019A-90B3-4C5AEDA29340}"/>
              </a:ext>
            </a:extLst>
          </p:cNvPr>
          <p:cNvSpPr/>
          <p:nvPr/>
        </p:nvSpPr>
        <p:spPr>
          <a:xfrm>
            <a:off x="5584632" y="20207906"/>
            <a:ext cx="5616768" cy="9756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rgbClr val="0432FF"/>
                </a:solidFill>
                <a:latin typeface="Helvetica" pitchFamily="2" charset="0"/>
                <a:cs typeface="Times New Roman" panose="02020603050405020304" pitchFamily="18" charset="0"/>
                <a:sym typeface="Calibri"/>
              </a:rPr>
              <a:t>Introduction</a:t>
            </a:r>
            <a:endParaRPr sz="5400" b="1" dirty="0">
              <a:solidFill>
                <a:srgbClr val="0432FF"/>
              </a:solidFill>
              <a:latin typeface="Helvetica" pitchFamily="2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54D0D0-81FA-B9ED-E5EF-52CCBD8DF0FD}"/>
              </a:ext>
            </a:extLst>
          </p:cNvPr>
          <p:cNvSpPr txBox="1"/>
          <p:nvPr/>
        </p:nvSpPr>
        <p:spPr>
          <a:xfrm>
            <a:off x="307975" y="21294157"/>
            <a:ext cx="15922606" cy="8075224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US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Google Shape;110;p1">
            <a:extLst>
              <a:ext uri="{FF2B5EF4-FFF2-40B4-BE49-F238E27FC236}">
                <a16:creationId xmlns:a16="http://schemas.microsoft.com/office/drawing/2014/main" id="{B77B7396-ED89-D78D-816A-63D1C438D4D4}"/>
              </a:ext>
            </a:extLst>
          </p:cNvPr>
          <p:cNvSpPr/>
          <p:nvPr/>
        </p:nvSpPr>
        <p:spPr>
          <a:xfrm>
            <a:off x="5508804" y="30388559"/>
            <a:ext cx="5616768" cy="9756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rgbClr val="0432FF"/>
                </a:solidFill>
                <a:latin typeface="Helvetica" pitchFamily="2" charset="0"/>
                <a:cs typeface="Times New Roman" panose="02020603050405020304" pitchFamily="18" charset="0"/>
                <a:sym typeface="Calibri"/>
              </a:rPr>
              <a:t>Methodology</a:t>
            </a:r>
            <a:endParaRPr sz="5400" b="1" dirty="0">
              <a:solidFill>
                <a:srgbClr val="0432FF"/>
              </a:solidFill>
              <a:latin typeface="Helvetica" pitchFamily="2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6F7A95-0179-0CB4-0A5C-78D5E1ED0C45}"/>
              </a:ext>
            </a:extLst>
          </p:cNvPr>
          <p:cNvSpPr txBox="1"/>
          <p:nvPr/>
        </p:nvSpPr>
        <p:spPr>
          <a:xfrm>
            <a:off x="375373" y="31531559"/>
            <a:ext cx="15972706" cy="11033983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Google Shape;110;p1">
            <a:extLst>
              <a:ext uri="{FF2B5EF4-FFF2-40B4-BE49-F238E27FC236}">
                <a16:creationId xmlns:a16="http://schemas.microsoft.com/office/drawing/2014/main" id="{B83E6F15-8571-6899-41D1-BFB12998718C}"/>
              </a:ext>
            </a:extLst>
          </p:cNvPr>
          <p:cNvSpPr/>
          <p:nvPr/>
        </p:nvSpPr>
        <p:spPr>
          <a:xfrm>
            <a:off x="20051620" y="9555147"/>
            <a:ext cx="9372597" cy="9756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rgbClr val="0432FF"/>
                </a:solidFill>
                <a:latin typeface="Helvetica" pitchFamily="2" charset="0"/>
                <a:cs typeface="Times New Roman" panose="02020603050405020304" pitchFamily="18" charset="0"/>
                <a:sym typeface="Calibri"/>
              </a:rPr>
              <a:t>Results and Discussion</a:t>
            </a:r>
            <a:endParaRPr sz="5400" b="1" dirty="0">
              <a:solidFill>
                <a:srgbClr val="0432FF"/>
              </a:solidFill>
              <a:latin typeface="Helvetica" pitchFamily="2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4FE30C-4279-6F5B-8A94-DCE978C076D1}"/>
              </a:ext>
            </a:extLst>
          </p:cNvPr>
          <p:cNvSpPr txBox="1"/>
          <p:nvPr/>
        </p:nvSpPr>
        <p:spPr>
          <a:xfrm>
            <a:off x="16850626" y="10499366"/>
            <a:ext cx="15903761" cy="8405956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9" name="Google Shape;110;p1">
            <a:extLst>
              <a:ext uri="{FF2B5EF4-FFF2-40B4-BE49-F238E27FC236}">
                <a16:creationId xmlns:a16="http://schemas.microsoft.com/office/drawing/2014/main" id="{CE6A514C-25DA-F1A0-CC9A-9B217D5DD26A}"/>
              </a:ext>
            </a:extLst>
          </p:cNvPr>
          <p:cNvSpPr/>
          <p:nvPr/>
        </p:nvSpPr>
        <p:spPr>
          <a:xfrm>
            <a:off x="21945972" y="20193000"/>
            <a:ext cx="5616768" cy="9756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rgbClr val="0432FF"/>
                </a:solidFill>
                <a:latin typeface="Helvetica" pitchFamily="2" charset="0"/>
                <a:cs typeface="Times New Roman" panose="02020603050405020304" pitchFamily="18" charset="0"/>
                <a:sym typeface="Calibri"/>
              </a:rPr>
              <a:t>Conclusions</a:t>
            </a:r>
            <a:endParaRPr sz="5400" b="1" dirty="0">
              <a:solidFill>
                <a:srgbClr val="0432FF"/>
              </a:solidFill>
              <a:latin typeface="Helvetica" pitchFamily="2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F7C6A2-FA20-7678-6132-BF8E21397C10}"/>
              </a:ext>
            </a:extLst>
          </p:cNvPr>
          <p:cNvSpPr txBox="1"/>
          <p:nvPr/>
        </p:nvSpPr>
        <p:spPr>
          <a:xfrm>
            <a:off x="16802481" y="21321094"/>
            <a:ext cx="15903749" cy="8075224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US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Google Shape;110;p1">
            <a:extLst>
              <a:ext uri="{FF2B5EF4-FFF2-40B4-BE49-F238E27FC236}">
                <a16:creationId xmlns:a16="http://schemas.microsoft.com/office/drawing/2014/main" id="{86F41621-D189-92C2-D566-759E6DC5B918}"/>
              </a:ext>
            </a:extLst>
          </p:cNvPr>
          <p:cNvSpPr/>
          <p:nvPr/>
        </p:nvSpPr>
        <p:spPr>
          <a:xfrm>
            <a:off x="21994123" y="30617159"/>
            <a:ext cx="5616768" cy="9756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rgbClr val="0432FF"/>
                </a:solidFill>
                <a:latin typeface="Helvetica" pitchFamily="2" charset="0"/>
                <a:cs typeface="Times New Roman" panose="02020603050405020304" pitchFamily="18" charset="0"/>
                <a:sym typeface="Calibri"/>
              </a:rPr>
              <a:t>References</a:t>
            </a:r>
            <a:endParaRPr sz="5400" b="1" dirty="0">
              <a:solidFill>
                <a:srgbClr val="0432FF"/>
              </a:solidFill>
              <a:latin typeface="Helvetica" pitchFamily="2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45500F-6F23-84D2-F0E1-034705F314DA}"/>
              </a:ext>
            </a:extLst>
          </p:cNvPr>
          <p:cNvSpPr txBox="1"/>
          <p:nvPr/>
        </p:nvSpPr>
        <p:spPr>
          <a:xfrm>
            <a:off x="16802481" y="31607759"/>
            <a:ext cx="15963519" cy="11033983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IN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 IEEE Referencing style.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IN" sz="36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7ACDBEF-8F48-7452-68B2-B9A069031945}"/>
              </a:ext>
            </a:extLst>
          </p:cNvPr>
          <p:cNvSpPr txBox="1"/>
          <p:nvPr/>
        </p:nvSpPr>
        <p:spPr>
          <a:xfrm>
            <a:off x="8001000" y="8131314"/>
            <a:ext cx="168929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C80098F-BB81-D5DA-5D1C-00ED6FE43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95600"/>
            <a:ext cx="4169190" cy="228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444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5035</TotalTime>
  <Words>127</Words>
  <Application>Microsoft Office PowerPoint</Application>
  <PresentationFormat>Custom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Hemanth</dc:creator>
  <cp:lastModifiedBy>Busireddy Hemanth Kumar</cp:lastModifiedBy>
  <cp:revision>182</cp:revision>
  <dcterms:created xsi:type="dcterms:W3CDTF">2017-08-17T12:20:56Z</dcterms:created>
  <dcterms:modified xsi:type="dcterms:W3CDTF">2026-10-16T01:34:15Z</dcterms:modified>
</cp:coreProperties>
</file>